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A421-458A-4AF9-B427-659505CFD0A1}" type="datetimeFigureOut">
              <a:rPr lang="it-IT" smtClean="0"/>
              <a:t>17/06/2016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99C7E-AE0B-424E-AEF6-EC43A66FDD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6222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A421-458A-4AF9-B427-659505CFD0A1}" type="datetimeFigureOut">
              <a:rPr lang="it-IT" smtClean="0"/>
              <a:t>17/06/2016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99C7E-AE0B-424E-AEF6-EC43A66FDD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5256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A421-458A-4AF9-B427-659505CFD0A1}" type="datetimeFigureOut">
              <a:rPr lang="it-IT" smtClean="0"/>
              <a:t>17/06/2016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99C7E-AE0B-424E-AEF6-EC43A66FDD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6117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A421-458A-4AF9-B427-659505CFD0A1}" type="datetimeFigureOut">
              <a:rPr lang="it-IT" smtClean="0"/>
              <a:t>17/06/2016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99C7E-AE0B-424E-AEF6-EC43A66FDD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9008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A421-458A-4AF9-B427-659505CFD0A1}" type="datetimeFigureOut">
              <a:rPr lang="it-IT" smtClean="0"/>
              <a:t>17/06/2016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99C7E-AE0B-424E-AEF6-EC43A66FDD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491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A421-458A-4AF9-B427-659505CFD0A1}" type="datetimeFigureOut">
              <a:rPr lang="it-IT" smtClean="0"/>
              <a:t>17/06/2016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99C7E-AE0B-424E-AEF6-EC43A66FDD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5166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A421-458A-4AF9-B427-659505CFD0A1}" type="datetimeFigureOut">
              <a:rPr lang="it-IT" smtClean="0"/>
              <a:t>17/06/2016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99C7E-AE0B-424E-AEF6-EC43A66FDD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2428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A421-458A-4AF9-B427-659505CFD0A1}" type="datetimeFigureOut">
              <a:rPr lang="it-IT" smtClean="0"/>
              <a:t>17/06/2016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99C7E-AE0B-424E-AEF6-EC43A66FDD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4497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A421-458A-4AF9-B427-659505CFD0A1}" type="datetimeFigureOut">
              <a:rPr lang="it-IT" smtClean="0"/>
              <a:t>17/06/2016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99C7E-AE0B-424E-AEF6-EC43A66FDD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9526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A421-458A-4AF9-B427-659505CFD0A1}" type="datetimeFigureOut">
              <a:rPr lang="it-IT" smtClean="0"/>
              <a:t>17/06/2016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99C7E-AE0B-424E-AEF6-EC43A66FDD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7441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A421-458A-4AF9-B427-659505CFD0A1}" type="datetimeFigureOut">
              <a:rPr lang="it-IT" smtClean="0"/>
              <a:t>17/06/2016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99C7E-AE0B-424E-AEF6-EC43A66FDD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3322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9A421-458A-4AF9-B427-659505CFD0A1}" type="datetimeFigureOut">
              <a:rPr lang="it-IT" smtClean="0"/>
              <a:t>17/06/2016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99C7E-AE0B-424E-AEF6-EC43A66FDD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8704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268" y="596399"/>
            <a:ext cx="10895463" cy="5827127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ln>
            <a:noFill/>
          </a:ln>
        </p:spPr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523999" y="709684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LABORATORIO </a:t>
            </a:r>
          </a:p>
          <a:p>
            <a:endParaRPr lang="it-IT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  <a:p>
            <a:endParaRPr lang="it-IT" sz="6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  <a:p>
            <a:endParaRPr lang="it-IT" sz="6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  <a:p>
            <a:pPr algn="r"/>
            <a:endParaRPr lang="it-IT" sz="6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  <a:p>
            <a:pPr algn="r"/>
            <a:r>
              <a:rPr lang="it-IT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EMOZIONI</a:t>
            </a:r>
            <a:endParaRPr lang="it-IT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435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Scegliere un’emozione e la sua contraria</a:t>
            </a:r>
            <a:endParaRPr lang="it-IT" sz="4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Es. PAURA/FIDUCIA</a:t>
            </a:r>
            <a:endParaRPr lang="it-IT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it-I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Brainstorming: </a:t>
            </a:r>
          </a:p>
          <a:p>
            <a:pPr marL="0" indent="0" algn="ctr">
              <a:buNone/>
            </a:pPr>
            <a:r>
              <a:rPr lang="it-IT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 che cosa hai paura? A che serve la paura?</a:t>
            </a:r>
          </a:p>
          <a:p>
            <a:pPr marL="0" indent="0" algn="ctr">
              <a:buNone/>
            </a:pPr>
            <a:r>
              <a:rPr lang="it-IT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 della paura: reali, non reali, poco reali.</a:t>
            </a:r>
            <a:endParaRPr lang="it-IT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it-IT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it-IT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cosa ti da fiducia? A che serve la fiducia?</a:t>
            </a:r>
          </a:p>
          <a:p>
            <a:pPr marL="0" indent="0" algn="ctr">
              <a:buNone/>
            </a:pPr>
            <a:r>
              <a:rPr lang="it-IT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 della fiducia: reali, non reali, poco reali.</a:t>
            </a:r>
          </a:p>
          <a:p>
            <a:pPr marL="0" indent="0" algn="ctr">
              <a:buNone/>
            </a:pPr>
            <a:endParaRPr lang="it-IT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55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8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Lessico</a:t>
            </a:r>
            <a:endParaRPr lang="it-IT" sz="8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6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Area linguistica: </a:t>
            </a:r>
          </a:p>
          <a:p>
            <a:pPr marL="0" indent="0" algn="ctr">
              <a:buNone/>
            </a:pPr>
            <a:r>
              <a:rPr lang="it-IT" sz="6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tutti i nomi della paura </a:t>
            </a:r>
          </a:p>
          <a:p>
            <a:pPr marL="0" indent="0" algn="ctr">
              <a:buNone/>
            </a:pPr>
            <a:r>
              <a:rPr lang="it-IT" sz="6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della fiducia.</a:t>
            </a:r>
          </a:p>
          <a:p>
            <a:pPr marL="0" indent="0" algn="ctr">
              <a:buNone/>
            </a:pPr>
            <a:r>
              <a:rPr lang="it-IT" sz="6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Ricerca etimologica.</a:t>
            </a:r>
            <a:endParaRPr lang="it-IT" sz="6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64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8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Espressione</a:t>
            </a:r>
            <a:endParaRPr lang="it-IT" sz="8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sz="8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Aspetti visivi, </a:t>
            </a:r>
            <a:r>
              <a:rPr lang="it-IT" sz="8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emoticon,</a:t>
            </a:r>
            <a:endParaRPr lang="it-IT" sz="8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it-IT" sz="8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espressioni facciali, </a:t>
            </a:r>
          </a:p>
          <a:p>
            <a:pPr marL="0" indent="0" algn="ctr">
              <a:buNone/>
            </a:pPr>
            <a:r>
              <a:rPr lang="it-IT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it-IT" sz="8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icerca di immagini e fotografie.</a:t>
            </a:r>
            <a:endParaRPr lang="it-IT" sz="8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30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8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Prosodie</a:t>
            </a:r>
            <a:endParaRPr lang="it-IT" sz="8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6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Voce, tono, </a:t>
            </a:r>
          </a:p>
          <a:p>
            <a:pPr marL="0" indent="0" algn="ctr">
              <a:buNone/>
            </a:pPr>
            <a:r>
              <a:rPr lang="it-IT" sz="6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timbro, </a:t>
            </a:r>
          </a:p>
          <a:p>
            <a:pPr marL="0" indent="0" algn="ctr">
              <a:buNone/>
            </a:pPr>
            <a:r>
              <a:rPr lang="it-IT" sz="6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pause, </a:t>
            </a:r>
          </a:p>
          <a:p>
            <a:pPr marL="0" indent="0" algn="ctr">
              <a:buNone/>
            </a:pPr>
            <a:r>
              <a:rPr lang="it-IT" sz="6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it-IT" sz="6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elocità.</a:t>
            </a:r>
            <a:endParaRPr lang="it-IT" sz="6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03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8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Cinestesia</a:t>
            </a:r>
            <a:endParaRPr lang="it-IT" sz="8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Sensazioni fisiche: </a:t>
            </a:r>
          </a:p>
          <a:p>
            <a:pPr marL="0" indent="0" algn="ctr">
              <a:buNone/>
            </a:pPr>
            <a:r>
              <a:rPr lang="it-IT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respiro, battito, tensioni, fastidi, dolori. </a:t>
            </a:r>
          </a:p>
          <a:p>
            <a:pPr marL="0" indent="0" algn="ctr">
              <a:buNone/>
            </a:pPr>
            <a:r>
              <a:rPr lang="it-IT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Gestualità connessa. </a:t>
            </a:r>
          </a:p>
          <a:p>
            <a:pPr marL="0" indent="0" algn="ctr">
              <a:buNone/>
            </a:pPr>
            <a:r>
              <a:rPr lang="it-IT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Posture corporee.</a:t>
            </a:r>
            <a:endParaRPr lang="it-IT" sz="5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41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8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Produzione</a:t>
            </a:r>
            <a:endParaRPr lang="it-IT" sz="8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Ricerche scientifiche, </a:t>
            </a:r>
          </a:p>
          <a:p>
            <a:pPr marL="0" indent="0" algn="ctr">
              <a:buNone/>
            </a:pPr>
            <a:r>
              <a:rPr lang="it-IT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racconti, disegni, </a:t>
            </a:r>
          </a:p>
          <a:p>
            <a:pPr marL="0" indent="0" algn="ctr">
              <a:buNone/>
            </a:pPr>
            <a:r>
              <a:rPr lang="it-IT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it-IT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nimazioni teatrali, </a:t>
            </a:r>
          </a:p>
          <a:p>
            <a:pPr marL="0" indent="0" algn="ctr">
              <a:buNone/>
            </a:pPr>
            <a:r>
              <a:rPr lang="it-IT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diario di bordo, </a:t>
            </a:r>
          </a:p>
          <a:p>
            <a:pPr marL="0" indent="0" algn="ctr">
              <a:buNone/>
            </a:pPr>
            <a:r>
              <a:rPr lang="it-IT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emozione del giorno, giochi, ecc.</a:t>
            </a:r>
            <a:endParaRPr lang="it-IT" sz="4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808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146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Kristen ITC</vt:lpstr>
      <vt:lpstr>Times New Roman</vt:lpstr>
      <vt:lpstr>Tema di Office</vt:lpstr>
      <vt:lpstr>Presentazione standard di PowerPoint</vt:lpstr>
      <vt:lpstr>Scegliere un’emozione e la sua contraria</vt:lpstr>
      <vt:lpstr>Lessico</vt:lpstr>
      <vt:lpstr>Espressione</vt:lpstr>
      <vt:lpstr>Prosodie</vt:lpstr>
      <vt:lpstr>Cinestesia</vt:lpstr>
      <vt:lpstr>Produzione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carluccio Bonesso</dc:creator>
  <cp:lastModifiedBy>carluccio Bonesso</cp:lastModifiedBy>
  <cp:revision>5</cp:revision>
  <dcterms:created xsi:type="dcterms:W3CDTF">2016-06-17T08:48:18Z</dcterms:created>
  <dcterms:modified xsi:type="dcterms:W3CDTF">2016-06-17T09:29:54Z</dcterms:modified>
</cp:coreProperties>
</file>